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4" r:id="rId4"/>
    <p:sldId id="285" r:id="rId5"/>
    <p:sldId id="287" r:id="rId6"/>
    <p:sldId id="293" r:id="rId7"/>
    <p:sldId id="288" r:id="rId8"/>
    <p:sldId id="289" r:id="rId9"/>
    <p:sldId id="290" r:id="rId10"/>
    <p:sldId id="291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5"/>
    <a:srgbClr val="249DDD"/>
    <a:srgbClr val="35B05E"/>
    <a:srgbClr val="AD6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9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5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9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3" y="13494"/>
            <a:ext cx="1252967" cy="1014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3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1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1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3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5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2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ZEu_I-ido4" TargetMode="External"/><Relationship Id="rId2" Type="http://schemas.openxmlformats.org/officeDocument/2006/relationships/hyperlink" Target="https://www.youtube.com/watch?v=IlKaB1etri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sAouB7_V8Y&amp;list=PLNzupYvW3tciBx2EKUYTkvCpGIxqxwy7w&amp;index=3&amp;t=0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oQuUW-oL3k&amp;list=PLNzupYvW3tciBx2EKUYTkvCpGIxqxwy7w&amp;index=7&amp;t=0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vufori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2" r="14855"/>
          <a:stretch/>
        </p:blipFill>
        <p:spPr>
          <a:xfrm>
            <a:off x="7047506" y="0"/>
            <a:ext cx="2096493" cy="1876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 + 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Lecture 24/04/2019</a:t>
            </a:r>
          </a:p>
          <a:p>
            <a:endParaRPr lang="en-US" dirty="0"/>
          </a:p>
          <a:p>
            <a:r>
              <a:rPr lang="en-US" dirty="0" smtClean="0"/>
              <a:t>Esteban</a:t>
            </a:r>
          </a:p>
          <a:p>
            <a:r>
              <a:rPr lang="en-US" dirty="0" smtClean="0"/>
              <a:t>esteban@cs.umu.se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Unity project for </a:t>
            </a:r>
            <a:r>
              <a:rPr lang="en-US" dirty="0" err="1"/>
              <a:t>Hololens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Open in Unity </a:t>
            </a:r>
            <a:r>
              <a:rPr lang="en-US" dirty="0" err="1"/>
              <a:t>ARCamera</a:t>
            </a:r>
            <a:r>
              <a:rPr lang="en-US" dirty="0"/>
              <a:t> -&gt; </a:t>
            </a:r>
            <a:r>
              <a:rPr lang="en-US" dirty="0" err="1"/>
              <a:t>VuforiaConfiguration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Add </a:t>
            </a:r>
            <a:r>
              <a:rPr lang="en-US" dirty="0" err="1"/>
              <a:t>Licence</a:t>
            </a:r>
            <a:r>
              <a:rPr lang="en-US" dirty="0"/>
              <a:t> key</a:t>
            </a:r>
          </a:p>
          <a:p>
            <a:pPr lvl="1"/>
            <a:r>
              <a:rPr lang="en-US" dirty="0"/>
              <a:t>Load </a:t>
            </a:r>
            <a:r>
              <a:rPr lang="en-US" dirty="0" err="1"/>
              <a:t>Vuforia</a:t>
            </a:r>
            <a:r>
              <a:rPr lang="en-US" dirty="0"/>
              <a:t>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Add an </a:t>
            </a:r>
            <a:r>
              <a:rPr lang="en-US" dirty="0" err="1" smtClean="0"/>
              <a:t>Vuforia</a:t>
            </a:r>
            <a:r>
              <a:rPr lang="en-US" dirty="0" smtClean="0"/>
              <a:t> image: </a:t>
            </a:r>
            <a:r>
              <a:rPr lang="en-US" dirty="0" err="1" smtClean="0"/>
              <a:t>GameObject</a:t>
            </a:r>
            <a:r>
              <a:rPr lang="en-US" dirty="0" smtClean="0"/>
              <a:t> -&gt; </a:t>
            </a:r>
            <a:r>
              <a:rPr lang="en-US" dirty="0" err="1" smtClean="0"/>
              <a:t>Vuforia</a:t>
            </a:r>
            <a:r>
              <a:rPr lang="en-US" dirty="0" smtClean="0"/>
              <a:t> -&gt; Image</a:t>
            </a:r>
          </a:p>
          <a:p>
            <a:pPr lvl="1"/>
            <a:r>
              <a:rPr lang="en-US" dirty="0" smtClean="0"/>
              <a:t>In Inspector select the Database, select Image Target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script events and physics to </a:t>
            </a:r>
            <a:r>
              <a:rPr lang="en-GB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add some events in Unity, scripts in C# can be added to objects.</a:t>
            </a:r>
          </a:p>
          <a:p>
            <a:r>
              <a:rPr lang="en-GB" dirty="0" smtClean="0"/>
              <a:t>Watch this video to further information on events and how to add dynamics to objects:</a:t>
            </a:r>
          </a:p>
          <a:p>
            <a:pPr marL="457200" lvl="1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www.youtube.com/watch?v=IlKaB1etrik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www.youtube.com/watch?v=9ZEu_I-ido4</a:t>
            </a: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r>
              <a:rPr lang="en-US" dirty="0" smtClean="0"/>
              <a:t>Setting </a:t>
            </a:r>
            <a:r>
              <a:rPr lang="en-US" dirty="0"/>
              <a:t>up </a:t>
            </a:r>
            <a:r>
              <a:rPr lang="en-US" dirty="0" smtClean="0"/>
              <a:t>Microsoft </a:t>
            </a:r>
            <a:r>
              <a:rPr lang="en-US" dirty="0" err="1" smtClean="0"/>
              <a:t>Hololens</a:t>
            </a:r>
            <a:endParaRPr lang="en-US" dirty="0"/>
          </a:p>
          <a:p>
            <a:r>
              <a:rPr lang="en-US" dirty="0"/>
              <a:t>Setting up </a:t>
            </a:r>
            <a:r>
              <a:rPr lang="en-US" dirty="0" err="1" smtClean="0"/>
              <a:t>Vuforia</a:t>
            </a:r>
            <a:r>
              <a:rPr lang="en-US" dirty="0" smtClean="0"/>
              <a:t> in Unity</a:t>
            </a:r>
            <a:endParaRPr lang="en-US" dirty="0"/>
          </a:p>
          <a:p>
            <a:r>
              <a:rPr lang="en-US" dirty="0" smtClean="0"/>
              <a:t>Setting up </a:t>
            </a:r>
            <a:r>
              <a:rPr lang="en-US" dirty="0" err="1" smtClean="0"/>
              <a:t>Vuforia</a:t>
            </a:r>
            <a:r>
              <a:rPr lang="en-US" dirty="0" smtClean="0"/>
              <a:t> database</a:t>
            </a:r>
          </a:p>
          <a:p>
            <a:r>
              <a:rPr lang="en-US" dirty="0" smtClean="0"/>
              <a:t>Adding script events and physics to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this tutorial is to show how to setting up some tools such as Unity, Visual Studio and </a:t>
            </a:r>
            <a:r>
              <a:rPr lang="en-US" dirty="0" err="1" smtClean="0"/>
              <a:t>Vuforia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Setting up Microsoft </a:t>
            </a:r>
            <a:r>
              <a:rPr lang="en-US" dirty="0" err="1" smtClean="0"/>
              <a:t>Hololens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instructions are oriented to be used in a real </a:t>
            </a:r>
            <a:r>
              <a:rPr lang="en-US" dirty="0" err="1" smtClean="0"/>
              <a:t>Hololens</a:t>
            </a:r>
            <a:r>
              <a:rPr lang="en-US" dirty="0" smtClean="0"/>
              <a:t> device.</a:t>
            </a:r>
          </a:p>
          <a:p>
            <a:pPr marL="0" indent="0">
              <a:buNone/>
            </a:pPr>
            <a:r>
              <a:rPr lang="en-US" dirty="0" smtClean="0"/>
              <a:t>Steps</a:t>
            </a:r>
            <a:r>
              <a:rPr lang="en-US" dirty="0"/>
              <a:t> </a:t>
            </a:r>
            <a:r>
              <a:rPr lang="en-US" dirty="0" smtClean="0"/>
              <a:t>in the following video: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https://www.youtube.com/watch?v=7sAouB7_V8Y&amp;list=PLNzupYvW3tciBx2EKUYTkvCpGIxqxwy7w&amp;index=3&amp;t=0s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61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</a:t>
            </a:r>
            <a:r>
              <a:rPr lang="en-US" dirty="0" err="1"/>
              <a:t>Vuforia</a:t>
            </a:r>
            <a:r>
              <a:rPr lang="en-US" dirty="0"/>
              <a:t> in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WHY? It is a manner to load some </a:t>
            </a:r>
            <a:r>
              <a:rPr lang="en-GB" dirty="0" err="1" smtClean="0"/>
              <a:t>Vuforia</a:t>
            </a:r>
            <a:r>
              <a:rPr lang="en-GB" dirty="0" smtClean="0"/>
              <a:t> objects in your project, </a:t>
            </a:r>
            <a:r>
              <a:rPr lang="en-GB" i="1" dirty="0" smtClean="0"/>
              <a:t>e.g.</a:t>
            </a:r>
            <a:r>
              <a:rPr lang="en-GB" dirty="0" smtClean="0"/>
              <a:t> a AR camera and </a:t>
            </a:r>
            <a:r>
              <a:rPr lang="en-GB" dirty="0" err="1" smtClean="0"/>
              <a:t>Vuforia</a:t>
            </a:r>
            <a:r>
              <a:rPr lang="en-GB" dirty="0" smtClean="0"/>
              <a:t> target images. With those two elements, it is possible to track elements (visual recognition)</a:t>
            </a:r>
          </a:p>
          <a:p>
            <a:endParaRPr lang="en-GB" dirty="0"/>
          </a:p>
          <a:p>
            <a:r>
              <a:rPr lang="en-GB" dirty="0" smtClean="0"/>
              <a:t>Suggestion. Follow instructions in video: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https://www.youtube.com/watch?v=SoQuUW-oL3k&amp;list=PLNzupYvW3tciBx2EKUYTkvCpGIxqxwy7w&amp;index=7&amp;t=0s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21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</a:t>
            </a:r>
            <a:r>
              <a:rPr lang="en-US" dirty="0" err="1"/>
              <a:t>Vuforia</a:t>
            </a:r>
            <a:r>
              <a:rPr lang="en-US" dirty="0"/>
              <a:t> in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Straightforward method to get </a:t>
            </a:r>
            <a:r>
              <a:rPr lang="en-US" dirty="0" err="1" smtClean="0"/>
              <a:t>Vuforia</a:t>
            </a:r>
            <a:r>
              <a:rPr lang="en-US" dirty="0" smtClean="0"/>
              <a:t>: download the “</a:t>
            </a:r>
            <a:r>
              <a:rPr lang="en-US" dirty="0" err="1" smtClean="0"/>
              <a:t>Vuforia</a:t>
            </a:r>
            <a:r>
              <a:rPr lang="en-US" dirty="0" smtClean="0"/>
              <a:t> </a:t>
            </a:r>
            <a:r>
              <a:rPr lang="en-US" dirty="0" err="1" smtClean="0"/>
              <a:t>Holens</a:t>
            </a:r>
            <a:r>
              <a:rPr lang="en-US" dirty="0" smtClean="0"/>
              <a:t> Sample” from the Unity Asset Store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28848"/>
          <a:stretch/>
        </p:blipFill>
        <p:spPr>
          <a:xfrm>
            <a:off x="1813791" y="3075097"/>
            <a:ext cx="5740400" cy="33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</a:t>
            </a:r>
            <a:r>
              <a:rPr lang="en-US" dirty="0" err="1"/>
              <a:t>Vuforia</a:t>
            </a:r>
            <a:r>
              <a:rPr lang="en-US" dirty="0"/>
              <a:t> in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Configure the Unity project</a:t>
            </a:r>
          </a:p>
          <a:p>
            <a:r>
              <a:rPr lang="en-US" dirty="0" smtClean="0"/>
              <a:t>Open File-&gt;Build Settings</a:t>
            </a:r>
          </a:p>
          <a:p>
            <a:pPr lvl="1"/>
            <a:r>
              <a:rPr lang="en-US" dirty="0" smtClean="0"/>
              <a:t>Change to Universal Windows Platform</a:t>
            </a:r>
          </a:p>
          <a:p>
            <a:pPr lvl="1"/>
            <a:r>
              <a:rPr lang="en-US" dirty="0" smtClean="0"/>
              <a:t>Target platform: </a:t>
            </a:r>
            <a:r>
              <a:rPr lang="en-US" dirty="0" err="1" smtClean="0"/>
              <a:t>Hololens</a:t>
            </a:r>
            <a:endParaRPr lang="en-US" dirty="0" smtClean="0"/>
          </a:p>
          <a:p>
            <a:pPr lvl="1"/>
            <a:r>
              <a:rPr lang="en-US" dirty="0" smtClean="0"/>
              <a:t>Select (check): Unity C# Projects</a:t>
            </a:r>
          </a:p>
          <a:p>
            <a:pPr lvl="1"/>
            <a:r>
              <a:rPr lang="en-US" dirty="0" smtClean="0"/>
              <a:t>Click Build (create a folder where VS sources will be)</a:t>
            </a:r>
          </a:p>
          <a:p>
            <a:r>
              <a:rPr lang="en-US" dirty="0" smtClean="0"/>
              <a:t>Open Player Settings</a:t>
            </a:r>
          </a:p>
          <a:p>
            <a:pPr lvl="1"/>
            <a:r>
              <a:rPr lang="en-US" dirty="0" smtClean="0"/>
              <a:t>Revise that XR (</a:t>
            </a:r>
            <a:r>
              <a:rPr lang="en-US" dirty="0" err="1" smtClean="0"/>
              <a:t>miXed</a:t>
            </a:r>
            <a:r>
              <a:rPr lang="en-US" dirty="0" smtClean="0"/>
              <a:t> Reality) options are selected</a:t>
            </a:r>
          </a:p>
          <a:p>
            <a:pPr lvl="1"/>
            <a:r>
              <a:rPr lang="en-US" dirty="0" smtClean="0"/>
              <a:t>Check following Capabilities: </a:t>
            </a:r>
            <a:r>
              <a:rPr lang="en-US" dirty="0" err="1" smtClean="0"/>
              <a:t>InternetClient</a:t>
            </a:r>
            <a:r>
              <a:rPr lang="en-US" dirty="0" smtClean="0"/>
              <a:t>, </a:t>
            </a:r>
            <a:r>
              <a:rPr lang="en-US" dirty="0" err="1" smtClean="0"/>
              <a:t>WebCam</a:t>
            </a:r>
            <a:r>
              <a:rPr lang="en-US" dirty="0" smtClean="0"/>
              <a:t>, Microphone and </a:t>
            </a:r>
            <a:r>
              <a:rPr lang="en-US" dirty="0" err="1" smtClean="0"/>
              <a:t>SpatialPerception</a:t>
            </a:r>
            <a:endParaRPr lang="en-US" dirty="0" smtClean="0"/>
          </a:p>
          <a:p>
            <a:pPr lvl="1"/>
            <a:r>
              <a:rPr lang="en-US" dirty="0" smtClean="0"/>
              <a:t>Check that .NET is selected in Configuration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1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Unity project for </a:t>
            </a:r>
            <a:r>
              <a:rPr lang="en-US" dirty="0" err="1"/>
              <a:t>Hololens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Open Window -&gt; Holographic Emulation</a:t>
            </a:r>
          </a:p>
          <a:p>
            <a:pPr lvl="1"/>
            <a:r>
              <a:rPr lang="en-US" dirty="0" smtClean="0"/>
              <a:t>Paste the IP address from Microsoft </a:t>
            </a:r>
            <a:r>
              <a:rPr lang="en-US" dirty="0" err="1" smtClean="0"/>
              <a:t>Hololens</a:t>
            </a:r>
            <a:r>
              <a:rPr lang="en-US" dirty="0" smtClean="0"/>
              <a:t> in the Remote Machine field</a:t>
            </a:r>
          </a:p>
          <a:p>
            <a:pPr lvl="1"/>
            <a:r>
              <a:rPr lang="en-US" dirty="0" smtClean="0"/>
              <a:t>Click Connect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354" y="3723351"/>
            <a:ext cx="6935168" cy="147658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3649717" y="2837793"/>
            <a:ext cx="543911" cy="13164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</a:t>
            </a:r>
            <a:r>
              <a:rPr lang="en-US" dirty="0" err="1"/>
              <a:t>Vuforia</a:t>
            </a:r>
            <a:r>
              <a:rPr lang="en-US" dirty="0"/>
              <a:t> </a:t>
            </a:r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://developer.vuforia.com/</a:t>
            </a:r>
            <a:endParaRPr lang="en-US" dirty="0" smtClean="0"/>
          </a:p>
          <a:p>
            <a:r>
              <a:rPr lang="en-US" dirty="0" smtClean="0"/>
              <a:t>Create a license key </a:t>
            </a:r>
          </a:p>
          <a:p>
            <a:pPr lvl="1"/>
            <a:r>
              <a:rPr lang="en-US" dirty="0" smtClean="0"/>
              <a:t>Copy the license key</a:t>
            </a:r>
          </a:p>
          <a:p>
            <a:r>
              <a:rPr lang="en-US" dirty="0" smtClean="0"/>
              <a:t>Create (Add) a Database</a:t>
            </a:r>
          </a:p>
          <a:p>
            <a:pPr lvl="1"/>
            <a:r>
              <a:rPr lang="en-US" dirty="0" smtClean="0"/>
              <a:t>Then, add a Target: this is the step where you need to train </a:t>
            </a:r>
            <a:r>
              <a:rPr lang="en-US" dirty="0" err="1" smtClean="0"/>
              <a:t>Vuforia</a:t>
            </a:r>
            <a:r>
              <a:rPr lang="en-US" dirty="0" smtClean="0"/>
              <a:t> with images of the object. </a:t>
            </a:r>
          </a:p>
          <a:p>
            <a:pPr lvl="1"/>
            <a:r>
              <a:rPr lang="en-US" dirty="0" smtClean="0"/>
              <a:t>Download the database and import it to Unity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48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1927</TotalTime>
  <Words>394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Unity + AI</vt:lpstr>
      <vt:lpstr>Agenda </vt:lpstr>
      <vt:lpstr>Goal</vt:lpstr>
      <vt:lpstr>Setting up Microsoft Hololens</vt:lpstr>
      <vt:lpstr>Setting up Vuforia in Unity</vt:lpstr>
      <vt:lpstr>Setting up Vuforia in Unity</vt:lpstr>
      <vt:lpstr>Setting up Vuforia in Unity</vt:lpstr>
      <vt:lpstr>Setting up Unity project for Hololens</vt:lpstr>
      <vt:lpstr>Setting up Vuforia database</vt:lpstr>
      <vt:lpstr>Setting up Unity project for Hololens</vt:lpstr>
      <vt:lpstr>Adding script events and physics to objects</vt:lpstr>
    </vt:vector>
  </TitlesOfParts>
  <Company>Datavetenskap, Umeå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STAR-C</dc:title>
  <dc:creator>Esteban Guerrero Rosero</dc:creator>
  <cp:lastModifiedBy>Esteban Guerrero Rosero</cp:lastModifiedBy>
  <cp:revision>159</cp:revision>
  <dcterms:created xsi:type="dcterms:W3CDTF">2019-01-09T13:13:57Z</dcterms:created>
  <dcterms:modified xsi:type="dcterms:W3CDTF">2019-05-15T13:01:26Z</dcterms:modified>
</cp:coreProperties>
</file>