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86" r:id="rId5"/>
    <p:sldId id="285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5"/>
    <a:srgbClr val="249DDD"/>
    <a:srgbClr val="35B05E"/>
    <a:srgbClr val="AD6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2" y="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9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9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3" y="13494"/>
            <a:ext cx="1252967" cy="1014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1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5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6FBA-5CBA-48C3-8DDC-36A8737ABB3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E9062-D50E-4489-B22E-F60C62DA5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vufor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2" r="14855"/>
          <a:stretch/>
        </p:blipFill>
        <p:spPr>
          <a:xfrm>
            <a:off x="7047506" y="0"/>
            <a:ext cx="2096493" cy="1876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+ 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 24/04/2019</a:t>
            </a:r>
          </a:p>
          <a:p>
            <a:endParaRPr lang="en-US" dirty="0"/>
          </a:p>
          <a:p>
            <a:r>
              <a:rPr lang="en-US" dirty="0" smtClean="0"/>
              <a:t>Esteban</a:t>
            </a:r>
          </a:p>
          <a:p>
            <a:r>
              <a:rPr lang="en-US" dirty="0" smtClean="0"/>
              <a:t>esteban@cs.umu.se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Unity project for </a:t>
            </a:r>
            <a:r>
              <a:rPr lang="en-US" dirty="0" err="1"/>
              <a:t>Hololens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Open in Unity </a:t>
            </a:r>
            <a:r>
              <a:rPr lang="en-US" dirty="0" err="1"/>
              <a:t>ARCamera</a:t>
            </a:r>
            <a:r>
              <a:rPr lang="en-US" dirty="0"/>
              <a:t> -&gt; </a:t>
            </a:r>
            <a:r>
              <a:rPr lang="en-US" dirty="0" err="1"/>
              <a:t>VuforiaConfiguration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 </a:t>
            </a:r>
            <a:r>
              <a:rPr lang="en-US" dirty="0" err="1"/>
              <a:t>Licence</a:t>
            </a:r>
            <a:r>
              <a:rPr lang="en-US" dirty="0"/>
              <a:t> key</a:t>
            </a:r>
          </a:p>
          <a:p>
            <a:pPr lvl="1"/>
            <a:r>
              <a:rPr lang="en-US" dirty="0"/>
              <a:t>Load </a:t>
            </a:r>
            <a:r>
              <a:rPr lang="en-US" dirty="0" err="1"/>
              <a:t>Vuforia</a:t>
            </a:r>
            <a:r>
              <a:rPr lang="en-US" dirty="0"/>
              <a:t>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Add an </a:t>
            </a:r>
            <a:r>
              <a:rPr lang="en-US" dirty="0" err="1" smtClean="0"/>
              <a:t>Vuforia</a:t>
            </a:r>
            <a:r>
              <a:rPr lang="en-US" dirty="0" smtClean="0"/>
              <a:t> image: </a:t>
            </a:r>
            <a:r>
              <a:rPr lang="en-US" dirty="0" err="1" smtClean="0"/>
              <a:t>GameObject</a:t>
            </a:r>
            <a:r>
              <a:rPr lang="en-US" dirty="0" smtClean="0"/>
              <a:t> -&gt; </a:t>
            </a:r>
            <a:r>
              <a:rPr lang="en-US" dirty="0" err="1" smtClean="0"/>
              <a:t>Vuforia</a:t>
            </a:r>
            <a:r>
              <a:rPr lang="en-US" dirty="0" smtClean="0"/>
              <a:t> -&gt; Image</a:t>
            </a:r>
          </a:p>
          <a:p>
            <a:pPr lvl="1"/>
            <a:r>
              <a:rPr lang="en-US" dirty="0" smtClean="0"/>
              <a:t>In Inspector select the Database, select Image Target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r>
              <a:rPr lang="en-US" dirty="0" smtClean="0"/>
              <a:t>Initial settings</a:t>
            </a:r>
          </a:p>
          <a:p>
            <a:r>
              <a:rPr lang="en-US" dirty="0"/>
              <a:t>Setting up </a:t>
            </a:r>
            <a:r>
              <a:rPr lang="en-US" dirty="0" smtClean="0"/>
              <a:t>Microsoft </a:t>
            </a:r>
            <a:r>
              <a:rPr lang="en-US" dirty="0" err="1" smtClean="0"/>
              <a:t>Hololens</a:t>
            </a:r>
            <a:endParaRPr lang="en-US" dirty="0"/>
          </a:p>
          <a:p>
            <a:r>
              <a:rPr lang="en-US" dirty="0"/>
              <a:t>Setting up </a:t>
            </a:r>
            <a:r>
              <a:rPr lang="en-US" dirty="0" err="1" smtClean="0"/>
              <a:t>Vuforia</a:t>
            </a:r>
            <a:r>
              <a:rPr lang="en-US" dirty="0" smtClean="0"/>
              <a:t> in Unity</a:t>
            </a:r>
            <a:endParaRPr lang="en-US" dirty="0"/>
          </a:p>
          <a:p>
            <a:r>
              <a:rPr lang="en-US" dirty="0" smtClean="0"/>
              <a:t>Setting up Unity project for </a:t>
            </a:r>
            <a:r>
              <a:rPr lang="en-US" dirty="0" err="1" smtClean="0"/>
              <a:t>Hololens</a:t>
            </a:r>
            <a:endParaRPr lang="en-US" dirty="0" smtClean="0"/>
          </a:p>
          <a:p>
            <a:r>
              <a:rPr lang="en-US" dirty="0" smtClean="0"/>
              <a:t>Setting up </a:t>
            </a:r>
            <a:r>
              <a:rPr lang="en-US" dirty="0" err="1" smtClean="0"/>
              <a:t>Vuforia</a:t>
            </a:r>
            <a:r>
              <a:rPr lang="en-US" dirty="0" smtClean="0"/>
              <a:t> database</a:t>
            </a:r>
          </a:p>
          <a:p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this tutorial is to show how to setting up some tools such as Unity, Visual Studio and </a:t>
            </a:r>
            <a:r>
              <a:rPr lang="en-US" dirty="0" err="1" smtClean="0"/>
              <a:t>Vuforia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current settings of this PC are the following:</a:t>
            </a:r>
          </a:p>
          <a:p>
            <a:pPr>
              <a:buFontTx/>
              <a:buChar char="-"/>
            </a:pPr>
            <a:r>
              <a:rPr lang="en-US" dirty="0" smtClean="0"/>
              <a:t>Windows 10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Visual Studio</a:t>
            </a:r>
          </a:p>
          <a:p>
            <a:pPr>
              <a:buFontTx/>
              <a:buChar char="-"/>
            </a:pPr>
            <a:endParaRPr lang="en-US" sz="1200" dirty="0" smtClean="0"/>
          </a:p>
          <a:p>
            <a:pPr>
              <a:buFontTx/>
              <a:buChar char="-"/>
            </a:pPr>
            <a:r>
              <a:rPr lang="en-US" dirty="0" smtClean="0"/>
              <a:t>Unity </a:t>
            </a:r>
          </a:p>
          <a:p>
            <a:pPr>
              <a:buFontTx/>
              <a:buChar char="-"/>
            </a:pPr>
            <a:r>
              <a:rPr lang="en-US" dirty="0" smtClean="0"/>
              <a:t>Web accounts of Unity, Microsoft and </a:t>
            </a:r>
            <a:r>
              <a:rPr lang="en-US" dirty="0" err="1" smtClean="0"/>
              <a:t>Vuforia</a:t>
            </a:r>
            <a:r>
              <a:rPr lang="en-US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557" y="2231962"/>
            <a:ext cx="3743904" cy="1678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557" y="4001294"/>
            <a:ext cx="6134956" cy="504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638" y="4522231"/>
            <a:ext cx="2267266" cy="657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17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 up Microsoft </a:t>
            </a:r>
            <a:r>
              <a:rPr lang="en-US" dirty="0" err="1" smtClean="0"/>
              <a:t>Hololens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instructions are oriented to be used in a real </a:t>
            </a:r>
            <a:r>
              <a:rPr lang="en-US" dirty="0" err="1" smtClean="0"/>
              <a:t>Hololens</a:t>
            </a:r>
            <a:r>
              <a:rPr lang="en-US" dirty="0" smtClean="0"/>
              <a:t> device.</a:t>
            </a:r>
          </a:p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r>
              <a:rPr lang="en-US" dirty="0" smtClean="0"/>
              <a:t>Connect your dev. Computer and the </a:t>
            </a:r>
            <a:r>
              <a:rPr lang="en-US" dirty="0" err="1" smtClean="0"/>
              <a:t>Hololens</a:t>
            </a:r>
            <a:r>
              <a:rPr lang="en-US" dirty="0" smtClean="0"/>
              <a:t> to the same </a:t>
            </a:r>
            <a:r>
              <a:rPr lang="en-US" dirty="0" err="1" smtClean="0"/>
              <a:t>WiFi</a:t>
            </a:r>
            <a:r>
              <a:rPr lang="en-US" dirty="0" smtClean="0"/>
              <a:t> network (no </a:t>
            </a:r>
            <a:r>
              <a:rPr lang="en-US" dirty="0" err="1" smtClean="0"/>
              <a:t>eduroam</a:t>
            </a:r>
            <a:r>
              <a:rPr lang="en-US" dirty="0"/>
              <a:t> </a:t>
            </a:r>
            <a:r>
              <a:rPr lang="en-US" dirty="0" smtClean="0"/>
              <a:t>to avoid certifications installation).</a:t>
            </a:r>
          </a:p>
          <a:p>
            <a:r>
              <a:rPr lang="en-US" dirty="0" smtClean="0"/>
              <a:t>Open main menu in </a:t>
            </a:r>
            <a:r>
              <a:rPr lang="en-US" dirty="0" err="1" smtClean="0"/>
              <a:t>Hololens</a:t>
            </a:r>
            <a:r>
              <a:rPr lang="en-US" dirty="0" smtClean="0"/>
              <a:t>, *full hand gesture.</a:t>
            </a:r>
          </a:p>
          <a:p>
            <a:r>
              <a:rPr lang="en-US" dirty="0" smtClean="0"/>
              <a:t>Open Settings-&gt;Network and Internet-&gt; XXX network -&gt; </a:t>
            </a:r>
            <a:r>
              <a:rPr lang="en-US" dirty="0" smtClean="0">
                <a:sym typeface="Wingdings" panose="05000000000000000000" pitchFamily="2" charset="2"/>
              </a:rPr>
              <a:t>Advanced options -&gt; copy (remember) the IPv4 address </a:t>
            </a:r>
            <a:r>
              <a:rPr lang="en-US" dirty="0" smtClean="0"/>
              <a:t>*air </a:t>
            </a:r>
            <a:r>
              <a:rPr lang="en-US" dirty="0"/>
              <a:t>tap </a:t>
            </a:r>
            <a:r>
              <a:rPr lang="en-US" dirty="0" smtClean="0"/>
              <a:t>gestures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2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in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WHY? It is a manner to load some </a:t>
            </a:r>
            <a:r>
              <a:rPr lang="en-GB" dirty="0" err="1" smtClean="0"/>
              <a:t>Vuforia</a:t>
            </a:r>
            <a:r>
              <a:rPr lang="en-GB" dirty="0" smtClean="0"/>
              <a:t> objects in your project, </a:t>
            </a:r>
            <a:r>
              <a:rPr lang="en-GB" i="1" dirty="0" smtClean="0"/>
              <a:t>e.g.</a:t>
            </a:r>
            <a:r>
              <a:rPr lang="en-GB" dirty="0" smtClean="0"/>
              <a:t> a AR camera and </a:t>
            </a:r>
            <a:r>
              <a:rPr lang="en-GB" dirty="0" err="1" smtClean="0"/>
              <a:t>Vuforia</a:t>
            </a:r>
            <a:r>
              <a:rPr lang="en-GB" dirty="0" smtClean="0"/>
              <a:t> target images. With those two elements, it is possible to track elements (visual recognition)</a:t>
            </a:r>
            <a:endParaRPr lang="en-US" dirty="0" smtClean="0"/>
          </a:p>
          <a:p>
            <a:r>
              <a:rPr lang="en-US" dirty="0" smtClean="0"/>
              <a:t>Straightforward </a:t>
            </a:r>
            <a:r>
              <a:rPr lang="en-US" dirty="0" smtClean="0"/>
              <a:t>method to get </a:t>
            </a:r>
            <a:r>
              <a:rPr lang="en-US" dirty="0" err="1" smtClean="0"/>
              <a:t>Vuforia</a:t>
            </a:r>
            <a:r>
              <a:rPr lang="en-US" dirty="0" smtClean="0"/>
              <a:t>: download the “</a:t>
            </a:r>
            <a:r>
              <a:rPr lang="en-US" dirty="0" err="1" smtClean="0"/>
              <a:t>Vuforia</a:t>
            </a:r>
            <a:r>
              <a:rPr lang="en-US" dirty="0" smtClean="0"/>
              <a:t> </a:t>
            </a:r>
            <a:r>
              <a:rPr lang="en-US" dirty="0" err="1" smtClean="0"/>
              <a:t>Holens</a:t>
            </a:r>
            <a:r>
              <a:rPr lang="en-US" dirty="0" smtClean="0"/>
              <a:t> Sample” from the Unity Asset Store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28848"/>
          <a:stretch/>
        </p:blipFill>
        <p:spPr>
          <a:xfrm>
            <a:off x="2374900" y="4408597"/>
            <a:ext cx="3949700" cy="228430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969000" y="5359400"/>
            <a:ext cx="1473200" cy="4953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42200" y="511333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1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in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Configure the Unity project</a:t>
            </a:r>
          </a:p>
          <a:p>
            <a:r>
              <a:rPr lang="en-US" dirty="0" smtClean="0"/>
              <a:t>Open File-&gt;Build Settings</a:t>
            </a:r>
          </a:p>
          <a:p>
            <a:pPr lvl="1"/>
            <a:r>
              <a:rPr lang="en-US" dirty="0" smtClean="0"/>
              <a:t>Change to Universal Windows Platform</a:t>
            </a:r>
          </a:p>
          <a:p>
            <a:pPr lvl="1"/>
            <a:r>
              <a:rPr lang="en-US" dirty="0" smtClean="0"/>
              <a:t>Target platform: </a:t>
            </a:r>
            <a:r>
              <a:rPr lang="en-US" dirty="0" err="1" smtClean="0"/>
              <a:t>Hololens</a:t>
            </a:r>
            <a:endParaRPr lang="en-US" dirty="0" smtClean="0"/>
          </a:p>
          <a:p>
            <a:pPr lvl="1"/>
            <a:r>
              <a:rPr lang="en-US" dirty="0" smtClean="0"/>
              <a:t>Select (check): Unity C# Projects</a:t>
            </a:r>
          </a:p>
          <a:p>
            <a:pPr lvl="1"/>
            <a:r>
              <a:rPr lang="en-US" dirty="0" smtClean="0"/>
              <a:t>Click Build (create a folder where VS sources will be)</a:t>
            </a:r>
          </a:p>
          <a:p>
            <a:r>
              <a:rPr lang="en-US" dirty="0" smtClean="0"/>
              <a:t>Open Player Settings</a:t>
            </a:r>
          </a:p>
          <a:p>
            <a:pPr lvl="1"/>
            <a:r>
              <a:rPr lang="en-US" dirty="0" smtClean="0"/>
              <a:t>Revise that XR (</a:t>
            </a:r>
            <a:r>
              <a:rPr lang="en-US" dirty="0" err="1" smtClean="0"/>
              <a:t>miXed</a:t>
            </a:r>
            <a:r>
              <a:rPr lang="en-US" dirty="0" smtClean="0"/>
              <a:t> Reality) options are selected</a:t>
            </a:r>
          </a:p>
          <a:p>
            <a:pPr lvl="1"/>
            <a:r>
              <a:rPr lang="en-US" dirty="0" smtClean="0"/>
              <a:t>Check following Capabilities: </a:t>
            </a:r>
            <a:r>
              <a:rPr lang="en-US" dirty="0" err="1" smtClean="0"/>
              <a:t>InternetClient</a:t>
            </a:r>
            <a:r>
              <a:rPr lang="en-US" dirty="0" smtClean="0"/>
              <a:t>, </a:t>
            </a:r>
            <a:r>
              <a:rPr lang="en-US" dirty="0" err="1" smtClean="0"/>
              <a:t>WebCam</a:t>
            </a:r>
            <a:r>
              <a:rPr lang="en-US" dirty="0" smtClean="0"/>
              <a:t>, Microphone and </a:t>
            </a:r>
            <a:r>
              <a:rPr lang="en-US" dirty="0" err="1" smtClean="0"/>
              <a:t>SpatialPerception</a:t>
            </a:r>
            <a:endParaRPr lang="en-US" dirty="0" smtClean="0"/>
          </a:p>
          <a:p>
            <a:pPr lvl="1"/>
            <a:r>
              <a:rPr lang="en-US" dirty="0" smtClean="0"/>
              <a:t>Check that .NET is selected in Configuration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3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Unity project for </a:t>
            </a:r>
            <a:r>
              <a:rPr lang="en-US" dirty="0" err="1"/>
              <a:t>Hololens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Open Window -&gt; Holographic Emulation</a:t>
            </a:r>
          </a:p>
          <a:p>
            <a:pPr lvl="1"/>
            <a:r>
              <a:rPr lang="en-US" dirty="0" smtClean="0"/>
              <a:t>Paste the IP address from Microsoft </a:t>
            </a:r>
            <a:r>
              <a:rPr lang="en-US" dirty="0" err="1" smtClean="0"/>
              <a:t>Hololens</a:t>
            </a:r>
            <a:r>
              <a:rPr lang="en-US" dirty="0" smtClean="0"/>
              <a:t> in the Remote Machine field</a:t>
            </a:r>
          </a:p>
          <a:p>
            <a:pPr lvl="1"/>
            <a:r>
              <a:rPr lang="en-US" dirty="0" smtClean="0"/>
              <a:t>Click Connect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354" y="3723351"/>
            <a:ext cx="6935168" cy="147658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649717" y="2837793"/>
            <a:ext cx="543911" cy="13164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3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</a:t>
            </a:r>
            <a:r>
              <a:rPr lang="en-US" dirty="0" err="1"/>
              <a:t>Vuforia</a:t>
            </a:r>
            <a:r>
              <a:rPr lang="en-US" dirty="0"/>
              <a:t>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://developer.vuforia.com/</a:t>
            </a:r>
            <a:endParaRPr lang="en-US" dirty="0" smtClean="0"/>
          </a:p>
          <a:p>
            <a:r>
              <a:rPr lang="en-US" dirty="0" smtClean="0"/>
              <a:t>Create a license key </a:t>
            </a:r>
          </a:p>
          <a:p>
            <a:pPr lvl="1"/>
            <a:r>
              <a:rPr lang="en-US" dirty="0" smtClean="0"/>
              <a:t>Copy the license key</a:t>
            </a:r>
          </a:p>
          <a:p>
            <a:r>
              <a:rPr lang="en-US" dirty="0" smtClean="0"/>
              <a:t>Create (Add) a Database</a:t>
            </a:r>
          </a:p>
          <a:p>
            <a:pPr lvl="1"/>
            <a:r>
              <a:rPr lang="en-US" dirty="0" smtClean="0"/>
              <a:t>Then, add a Target: this is the step where you need to train </a:t>
            </a:r>
            <a:r>
              <a:rPr lang="en-US" dirty="0" err="1" smtClean="0"/>
              <a:t>Vuforia</a:t>
            </a:r>
            <a:r>
              <a:rPr lang="en-US" dirty="0" smtClean="0"/>
              <a:t> with images of the object. </a:t>
            </a:r>
          </a:p>
          <a:p>
            <a:pPr lvl="1"/>
            <a:r>
              <a:rPr lang="en-US" dirty="0" smtClean="0"/>
              <a:t>Download the database and import it to Unity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87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1870</TotalTime>
  <Words>412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Unity + AI</vt:lpstr>
      <vt:lpstr>Agenda </vt:lpstr>
      <vt:lpstr>Goal</vt:lpstr>
      <vt:lpstr>Initial settings</vt:lpstr>
      <vt:lpstr>Setting up Microsoft Hololens</vt:lpstr>
      <vt:lpstr>Setting up Vuforia in Unity</vt:lpstr>
      <vt:lpstr>Setting up Vuforia in Unity</vt:lpstr>
      <vt:lpstr>Setting up Unity project for Hololens</vt:lpstr>
      <vt:lpstr>Setting up Vuforia database</vt:lpstr>
      <vt:lpstr>Setting up Unity project for Hololens</vt:lpstr>
    </vt:vector>
  </TitlesOfParts>
  <Company>Datavetenskap, 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STAR-C</dc:title>
  <dc:creator>Esteban Guerrero Rosero</dc:creator>
  <cp:lastModifiedBy>Esteban Guerrero Rosero</cp:lastModifiedBy>
  <cp:revision>154</cp:revision>
  <dcterms:created xsi:type="dcterms:W3CDTF">2019-01-09T13:13:57Z</dcterms:created>
  <dcterms:modified xsi:type="dcterms:W3CDTF">2019-05-15T09:50:00Z</dcterms:modified>
</cp:coreProperties>
</file>